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7561263" cy="10693400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382" y="-126"/>
      </p:cViewPr>
      <p:guideLst>
        <p:guide orient="horz" pos="336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4D19-E7A3-4BCA-9F73-40F17EDF7D64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9CF-C0EC-4014-9A5C-46C7219C1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4D19-E7A3-4BCA-9F73-40F17EDF7D64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9CF-C0EC-4014-9A5C-46C7219C1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4D19-E7A3-4BCA-9F73-40F17EDF7D64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9CF-C0EC-4014-9A5C-46C7219C1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4D19-E7A3-4BCA-9F73-40F17EDF7D64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9CF-C0EC-4014-9A5C-46C7219C1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2"/>
            <a:ext cx="6427074" cy="233917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4D19-E7A3-4BCA-9F73-40F17EDF7D64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9CF-C0EC-4014-9A5C-46C7219C1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4D19-E7A3-4BCA-9F73-40F17EDF7D64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9CF-C0EC-4014-9A5C-46C7219C1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40"/>
            <a:ext cx="3340871" cy="9975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4" y="3391193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8" y="2393640"/>
            <a:ext cx="3342183" cy="9975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8" y="3391193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4D19-E7A3-4BCA-9F73-40F17EDF7D64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9CF-C0EC-4014-9A5C-46C7219C1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4D19-E7A3-4BCA-9F73-40F17EDF7D64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9CF-C0EC-4014-9A5C-46C7219C1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4D19-E7A3-4BCA-9F73-40F17EDF7D64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9CF-C0EC-4014-9A5C-46C7219C1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7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8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5"/>
            <a:ext cx="2487603" cy="7314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4D19-E7A3-4BCA-9F73-40F17EDF7D64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9CF-C0EC-4014-9A5C-46C7219C1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2"/>
            <a:ext cx="4536758" cy="8836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4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4D19-E7A3-4BCA-9F73-40F17EDF7D64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9CF-C0EC-4014-9A5C-46C7219C1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200"/>
            <a:ext cx="1764295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14D19-E7A3-4BCA-9F73-40F17EDF7D64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200"/>
            <a:ext cx="1764295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C9CF-C0EC-4014-9A5C-46C7219C1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623104" cy="568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193" y="2"/>
            <a:ext cx="385207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49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708848" y="1178458"/>
            <a:ext cx="2085411" cy="27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4489506" y="1372484"/>
            <a:ext cx="2005770" cy="253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2249088" y="1"/>
            <a:ext cx="1452780" cy="1587275"/>
          </a:xfrm>
          <a:prstGeom prst="rect">
            <a:avLst/>
          </a:prstGeom>
          <a:noFill/>
        </p:spPr>
      </p:pic>
      <p:pic>
        <p:nvPicPr>
          <p:cNvPr id="9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6261412" y="4"/>
            <a:ext cx="1299851" cy="1420187"/>
          </a:xfrm>
          <a:prstGeom prst="rect">
            <a:avLst/>
          </a:prstGeom>
          <a:noFill/>
        </p:spPr>
      </p:pic>
      <p:pic>
        <p:nvPicPr>
          <p:cNvPr id="10" name="Рисунок 9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80872"/>
            <a:ext cx="3780632" cy="50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9395" y="5680872"/>
            <a:ext cx="3701868" cy="50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2353434" y="5608581"/>
            <a:ext cx="1404044" cy="1452631"/>
          </a:xfrm>
          <a:prstGeom prst="rect">
            <a:avLst/>
          </a:prstGeom>
          <a:noFill/>
        </p:spPr>
      </p:pic>
      <p:pic>
        <p:nvPicPr>
          <p:cNvPr id="13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6209524" y="5680871"/>
            <a:ext cx="1351740" cy="147687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lum bright="-20000" contrast="30000"/>
          </a:blip>
          <a:srcRect/>
          <a:stretch>
            <a:fillRect/>
          </a:stretch>
        </p:blipFill>
        <p:spPr bwMode="auto">
          <a:xfrm>
            <a:off x="708847" y="6989774"/>
            <a:ext cx="2231792" cy="216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7"/>
          <p:cNvPicPr>
            <a:picLocks noChangeAspect="1" noChangeArrowheads="1"/>
          </p:cNvPicPr>
          <p:nvPr/>
        </p:nvPicPr>
        <p:blipFill>
          <a:blip r:embed="rId7">
            <a:lum bright="10000" contrast="-20000"/>
          </a:blip>
          <a:srcRect/>
          <a:stretch>
            <a:fillRect/>
          </a:stretch>
        </p:blipFill>
        <p:spPr bwMode="auto">
          <a:xfrm>
            <a:off x="4568270" y="6918335"/>
            <a:ext cx="1987152" cy="239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623104" cy="568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193" y="2"/>
            <a:ext cx="385207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249088" y="1"/>
            <a:ext cx="1452780" cy="1587275"/>
          </a:xfrm>
          <a:prstGeom prst="rect">
            <a:avLst/>
          </a:prstGeom>
          <a:noFill/>
        </p:spPr>
      </p:pic>
      <p:pic>
        <p:nvPicPr>
          <p:cNvPr id="9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261412" y="4"/>
            <a:ext cx="1299851" cy="1420187"/>
          </a:xfrm>
          <a:prstGeom prst="rect">
            <a:avLst/>
          </a:prstGeom>
          <a:noFill/>
        </p:spPr>
      </p:pic>
      <p:pic>
        <p:nvPicPr>
          <p:cNvPr id="10" name="Рисунок 9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80872"/>
            <a:ext cx="3780632" cy="50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9395" y="5680872"/>
            <a:ext cx="3701868" cy="50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304698" y="5608581"/>
            <a:ext cx="1452780" cy="1503053"/>
          </a:xfrm>
          <a:prstGeom prst="rect">
            <a:avLst/>
          </a:prstGeom>
          <a:noFill/>
        </p:spPr>
      </p:pic>
      <p:pic>
        <p:nvPicPr>
          <p:cNvPr id="13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222306" y="5680871"/>
            <a:ext cx="1338957" cy="1462913"/>
          </a:xfrm>
          <a:prstGeom prst="rect">
            <a:avLst/>
          </a:prstGeom>
          <a:noFill/>
        </p:spPr>
      </p:pic>
      <p:pic>
        <p:nvPicPr>
          <p:cNvPr id="1030" name="Рисунок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7033" y="1657918"/>
            <a:ext cx="1919680" cy="230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5987" y="7029292"/>
            <a:ext cx="1567597" cy="231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/>
          <a:stretch>
            <a:fillRect/>
          </a:stretch>
        </p:blipFill>
        <p:spPr bwMode="auto">
          <a:xfrm>
            <a:off x="4568269" y="6850471"/>
            <a:ext cx="1911673" cy="234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Pictures\к презентации книги средняягруппа\1437413326_mm14[1].pn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630083" y="1837904"/>
            <a:ext cx="2284174" cy="258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623104" cy="568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3104" y="2"/>
            <a:ext cx="3938159" cy="568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088" y="1"/>
            <a:ext cx="1452780" cy="1587275"/>
          </a:xfrm>
          <a:prstGeom prst="rect">
            <a:avLst/>
          </a:prstGeom>
          <a:noFill/>
        </p:spPr>
      </p:pic>
      <p:pic>
        <p:nvPicPr>
          <p:cNvPr id="9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1412" y="4"/>
            <a:ext cx="1299851" cy="1420187"/>
          </a:xfrm>
          <a:prstGeom prst="rect">
            <a:avLst/>
          </a:prstGeom>
          <a:noFill/>
        </p:spPr>
      </p:pic>
      <p:pic>
        <p:nvPicPr>
          <p:cNvPr id="10" name="Рисунок 9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80872"/>
            <a:ext cx="3780632" cy="50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9395" y="5680872"/>
            <a:ext cx="3701868" cy="50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4698" y="5608581"/>
            <a:ext cx="1452780" cy="1503053"/>
          </a:xfrm>
          <a:prstGeom prst="rect">
            <a:avLst/>
          </a:prstGeom>
          <a:noFill/>
        </p:spPr>
      </p:pic>
      <p:pic>
        <p:nvPicPr>
          <p:cNvPr id="13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2306" y="5680871"/>
            <a:ext cx="1338957" cy="1462913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610" y="1489048"/>
            <a:ext cx="1932808" cy="273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7291" y="1560485"/>
            <a:ext cx="1825382" cy="256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funforkids.ru/pictures/matryoshka/matryoshka009.png"/>
          <p:cNvPicPr/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945138" y="6766927"/>
            <a:ext cx="1622521" cy="267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funforkids.ru/pictures/car/car07.jpg"/>
          <p:cNvPicPr/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4637886" y="7275526"/>
            <a:ext cx="2143141" cy="223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623104" cy="568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193" y="2"/>
            <a:ext cx="385207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205358" y="0"/>
            <a:ext cx="1452780" cy="1587275"/>
          </a:xfrm>
          <a:prstGeom prst="rect">
            <a:avLst/>
          </a:prstGeom>
          <a:noFill/>
        </p:spPr>
      </p:pic>
      <p:pic>
        <p:nvPicPr>
          <p:cNvPr id="9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261412" y="4"/>
            <a:ext cx="1299851" cy="1420187"/>
          </a:xfrm>
          <a:prstGeom prst="rect">
            <a:avLst/>
          </a:prstGeom>
          <a:noFill/>
        </p:spPr>
      </p:pic>
      <p:pic>
        <p:nvPicPr>
          <p:cNvPr id="10" name="Рисунок 9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80872"/>
            <a:ext cx="3780632" cy="50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9395" y="5680872"/>
            <a:ext cx="3701868" cy="50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304698" y="5608581"/>
            <a:ext cx="1452780" cy="1503053"/>
          </a:xfrm>
          <a:prstGeom prst="rect">
            <a:avLst/>
          </a:prstGeom>
          <a:noFill/>
        </p:spPr>
      </p:pic>
      <p:pic>
        <p:nvPicPr>
          <p:cNvPr id="13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222306" y="5680871"/>
            <a:ext cx="1338957" cy="1462913"/>
          </a:xfrm>
          <a:prstGeom prst="rect">
            <a:avLst/>
          </a:prstGeom>
          <a:noFill/>
        </p:spPr>
      </p:pic>
      <p:pic>
        <p:nvPicPr>
          <p:cNvPr id="15" name="Рисунок 14" descr="http://www.glorix.ru/data/games/d56c47e9402e775f8900d9fa930794ac.jpg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787612" y="1587276"/>
            <a:ext cx="1969092" cy="22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787612" y="7101099"/>
            <a:ext cx="2047856" cy="198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Рисунок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0742" y="1503734"/>
            <a:ext cx="2320888" cy="251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4568268" y="7101099"/>
            <a:ext cx="2163362" cy="216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623104" cy="568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7755" y="2"/>
            <a:ext cx="392350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249088" y="1"/>
            <a:ext cx="1452780" cy="1587275"/>
          </a:xfrm>
          <a:prstGeom prst="rect">
            <a:avLst/>
          </a:prstGeom>
          <a:noFill/>
        </p:spPr>
      </p:pic>
      <p:pic>
        <p:nvPicPr>
          <p:cNvPr id="9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261412" y="4"/>
            <a:ext cx="1299851" cy="1420187"/>
          </a:xfrm>
          <a:prstGeom prst="rect">
            <a:avLst/>
          </a:prstGeom>
          <a:noFill/>
        </p:spPr>
      </p:pic>
      <p:pic>
        <p:nvPicPr>
          <p:cNvPr id="10" name="Рисунок 9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80872"/>
            <a:ext cx="3780632" cy="50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9395" y="5680872"/>
            <a:ext cx="3701868" cy="50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304698" y="5608581"/>
            <a:ext cx="1452780" cy="1503053"/>
          </a:xfrm>
          <a:prstGeom prst="rect">
            <a:avLst/>
          </a:prstGeom>
          <a:noFill/>
        </p:spPr>
      </p:pic>
      <p:pic>
        <p:nvPicPr>
          <p:cNvPr id="13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222306" y="5680871"/>
            <a:ext cx="1338957" cy="1462913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3623" y="1631923"/>
            <a:ext cx="1766009" cy="24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1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9506" y="1774800"/>
            <a:ext cx="1937507" cy="209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88"/>
          <p:cNvPicPr>
            <a:picLocks noChangeAspect="1" noChangeArrowheads="1"/>
          </p:cNvPicPr>
          <p:nvPr/>
        </p:nvPicPr>
        <p:blipFill>
          <a:blip r:embed="rId6">
            <a:lum bright="-20000" contrast="30000"/>
          </a:blip>
          <a:srcRect/>
          <a:stretch>
            <a:fillRect/>
          </a:stretch>
        </p:blipFill>
        <p:spPr bwMode="auto">
          <a:xfrm>
            <a:off x="4821539" y="7132650"/>
            <a:ext cx="1961379" cy="23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780235" y="7098884"/>
            <a:ext cx="2055232" cy="23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66317" cy="563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7755" y="2"/>
            <a:ext cx="392350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249088" y="1"/>
            <a:ext cx="1452780" cy="1587275"/>
          </a:xfrm>
          <a:prstGeom prst="rect">
            <a:avLst/>
          </a:prstGeom>
          <a:noFill/>
        </p:spPr>
      </p:pic>
      <p:pic>
        <p:nvPicPr>
          <p:cNvPr id="9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261412" y="4"/>
            <a:ext cx="1299851" cy="1420187"/>
          </a:xfrm>
          <a:prstGeom prst="rect">
            <a:avLst/>
          </a:prstGeom>
          <a:noFill/>
        </p:spPr>
      </p:pic>
      <p:pic>
        <p:nvPicPr>
          <p:cNvPr id="10" name="Рисунок 9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80872"/>
            <a:ext cx="3780632" cy="50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подсолнух_files\d33a3e20861de205dc340945fdc1ebab--border-templates-clip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9395" y="5680872"/>
            <a:ext cx="3701868" cy="50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304698" y="5608581"/>
            <a:ext cx="1452780" cy="1503053"/>
          </a:xfrm>
          <a:prstGeom prst="rect">
            <a:avLst/>
          </a:prstGeom>
          <a:noFill/>
        </p:spPr>
      </p:pic>
      <p:pic>
        <p:nvPicPr>
          <p:cNvPr id="13" name="Picture 4" descr="C:\Users\User\Pictures\картинки к разным презентацыиям\PUAT0a9H3bA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222306" y="5680871"/>
            <a:ext cx="1338957" cy="1462913"/>
          </a:xfrm>
          <a:prstGeom prst="rect">
            <a:avLst/>
          </a:prstGeom>
          <a:noFill/>
        </p:spPr>
      </p:pic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826893" y="1703362"/>
            <a:ext cx="2087340" cy="211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22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4780763" y="1598542"/>
            <a:ext cx="1873461" cy="23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funforkids.ru/pictures/pyramid/pyramid11.png"/>
          <p:cNvPicPr/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137425" y="7061212"/>
            <a:ext cx="1603512" cy="236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76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4696942" y="6989774"/>
            <a:ext cx="2145175" cy="232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2020-06-14T17:21:09Z</dcterms:created>
  <dcterms:modified xsi:type="dcterms:W3CDTF">2020-06-15T08:06:33Z</dcterms:modified>
</cp:coreProperties>
</file>